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2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EA0D036-DC44-41A8-9AD8-2654C6B0092D}" type="datetimeFigureOut">
              <a:rPr lang="bg-BG" smtClean="0"/>
              <a:t>12.9.2019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ECE674-EE78-49D1-9709-4433868352C8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sz="3200" b="0" dirty="0"/>
              <a:t>Урок по БДП </a:t>
            </a:r>
            <a:endParaRPr lang="bg-BG" i="1" dirty="0">
              <a:latin typeface="Arial Black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b="0" dirty="0" smtClean="0"/>
              <a:t> </a:t>
            </a:r>
            <a:endParaRPr lang="bg-BG" sz="2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 descr="C:\Users\Win7\Desktop\нов бдп\8-3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7110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9218" name="Picture 2" descr="C:\Users\Win7\Desktop\нов бдп\8-4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Win7\Desktop\нов бдп\8-4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074" name="Picture 2" descr="C:\Users\Win7\Desktop\нов бдп\8-23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1727" y="-106065"/>
            <a:ext cx="9275727" cy="69640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098" name="Picture 2" descr="C:\Users\Win7\Desktop\нов бдп\8-24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059703" cy="68018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122" name="Picture 2" descr="C:\Users\Win7\Desktop\нов бдп\8-13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146" name="Picture 2" descr="C:\Users\Win7\Desktop\нов бдп\8-14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170" name="Picture 2" descr="C:\Users\Win7\Desktop\нов бдп\8-15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87849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194" name="Picture 2" descr="C:\Users\Win7\Desktop\нов бдп\8-17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391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1266" name="Picture 2" descr="C:\Users\Win7\Desktop\нов бдп\8-35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20472" cy="7161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2290" name="Picture 2" descr="C:\Users\Win7\Desktop\нов бдп\8-34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2047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3314" name="Picture 2" descr="C:\Users\Win7\Desktop\нов бдп\8-56-63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6215"/>
            <a:ext cx="9145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0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</TotalTime>
  <Words>4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 Black</vt:lpstr>
      <vt:lpstr>Century Schoolbook</vt:lpstr>
      <vt:lpstr>Wingdings</vt:lpstr>
      <vt:lpstr>Wingdings 2</vt:lpstr>
      <vt:lpstr>Еркер</vt:lpstr>
      <vt:lpstr>Урок по БДП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Кръстовище със светофар</dc:title>
  <dc:creator>Win7</dc:creator>
  <cp:lastModifiedBy>Т. Тодоров</cp:lastModifiedBy>
  <cp:revision>26</cp:revision>
  <dcterms:created xsi:type="dcterms:W3CDTF">2017-11-27T12:04:09Z</dcterms:created>
  <dcterms:modified xsi:type="dcterms:W3CDTF">2019-09-12T10:53:00Z</dcterms:modified>
</cp:coreProperties>
</file>